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9C851-AAC2-4CAB-ADC1-B3154BC45A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66FA43-71D6-41FF-857C-C8DDCCE2AA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564060-1364-47F6-89A0-04A51DACC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9361D6-9C3A-4F4F-BD25-265F40919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D648A8-4F7B-433D-BA32-248EB3CA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610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579E4-4DD1-4DC1-8BBA-19CB752DD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915CEE-E80A-4A49-8D19-2329772502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74890-6089-4C3C-A696-079FCEAB7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27B008-20F7-4550-BB4E-D628FD8C7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AB5C1-B303-479C-B391-85E1B9240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552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51DBB-7ABD-4CCB-B12C-A1562E0C1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1B9D12-2153-458B-A2EC-A0D5886411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BD5A7A-D93E-4B6B-8B87-A3A90EABC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BA9EB3-6A48-4E6C-A0B1-605C35ECD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5785D-9C39-4C42-9A4D-D9F0D7ACB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443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C7F01-989A-41C7-879B-7E8E937E06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621E3-148C-4659-9538-ACAC1C861B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E8C0E9-790C-40F7-AE3D-CF1384C630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5119F8-F1EA-4DD2-B4A2-2B4591E34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6D554-23E9-4B94-A07B-0CEAFBD4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F4C0FF-C6B8-4120-8422-11C8F4DA3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704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D7674-9D3F-4805-B6B2-7C584D71F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223923-4E92-4543-BFB7-951CF8903D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3E7CED-5042-439E-8E1F-17D2AE615D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499629-0A12-45AA-A89A-61036D26D0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6CEC33-CE65-4941-A4B2-5C49D76AFA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9FDA92-8CF0-4BAB-AC66-41CC36C07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2B63AE-5253-493D-AD3B-8FC5EB29B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24AE86-D229-4326-844F-A9AF1AB89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921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2BF22-FC20-4705-9AAB-FAEA8F14C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AC302C-C0AD-4A5B-943B-9D7290EEE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49303F-16BD-4AD5-B6A4-319693F9D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D2341D-0933-436F-A17E-5E8CA2FED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77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7BB017D-3A78-4CAB-9839-D87C87B06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9D456C-FC9B-41F6-B493-A3D627B7A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46AFAA-96A7-4C05-9D5B-5544D061D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296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F3A7F-F3C2-49C1-A90A-ACB81B3CB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4568B6-1476-4237-B83A-4011E7A2C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BB29C6-3096-4D4F-BB8B-8EFD98558C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AEF43C-30E1-4954-AD20-BCE5EA0EE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406333-732A-433F-B1A0-82EE76439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4676C0-6A87-43BB-B26B-EBD5B1163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401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ACF2C-29B8-4745-97AC-8DC92EC52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43DDBA-EB40-4EEC-948F-DDB98063C1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DCA2B4-04F8-450A-B1E8-62DA62CD7B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A1F0B-38BD-4718-90A4-862290E44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964341-5936-410B-A8E0-5346D76A8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A5FEA8-9BC3-4BE6-BDC0-807CB08CC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227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F1908-A166-43E9-BDD0-3861BD575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6EFAEF-23DF-4960-854F-7604658521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00F52-CFC9-412D-A419-9B3BE0D19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6196B-20E5-4520-A2C2-966476500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A30DA-B988-4BD9-9D33-A32FE6C38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106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FB40FBD-2BEE-4C8E-BF1B-E01A0343D4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42B007-6786-48BE-9839-970CA89F6A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F3E554-0BC3-42D2-A928-78DA18D89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968BDE-DFE1-44CB-A594-F078771F13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733FB9-31C0-4CC5-9BC9-E00FA0628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06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C9F457-F6B5-41B5-9C76-4565451B0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4F82B7-30AA-4D25-A87E-157DD6031F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D3C969-6711-4994-88AA-182DF497C5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C3AFE-655C-49E8-8A3A-AE3546FC23B8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661CF2-52EA-4332-842C-921032E8E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847941-9E4A-4A03-B1E0-09BADF97F8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6803B-DEF3-4E44-83CF-BAA04289DD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5966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id="{920058B7-4DB0-4859-8865-19F3E9033BB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92818" y="2235200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defRPr/>
            </a:pPr>
            <a:r>
              <a:rPr lang="fa-IR" sz="5612" dirty="0">
                <a:cs typeface="B Titr" panose="00000700000000000000" pitchFamily="2" charset="-78"/>
              </a:rPr>
              <a:t>برای درج عنوان مقاله کلیک کنید.</a:t>
            </a:r>
            <a:endParaRPr lang="en-US" sz="5612" dirty="0">
              <a:cs typeface="B Titr" panose="00000700000000000000" pitchFamily="2" charset="-78"/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FED4B8AA-C630-47FF-9D00-A0FE30B73246}"/>
              </a:ext>
            </a:extLst>
          </p:cNvPr>
          <p:cNvSpPr txBox="1">
            <a:spLocks/>
          </p:cNvSpPr>
          <p:nvPr/>
        </p:nvSpPr>
        <p:spPr>
          <a:xfrm>
            <a:off x="3907089" y="4970932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r>
              <a:rPr lang="fa-IR" altLang="en-US" b="1" dirty="0">
                <a:cs typeface="B Nazanin" panose="00000400000000000000" pitchFamily="2" charset="-78"/>
              </a:rPr>
              <a:t>مشخصات هر نویسنده را در یک سطر وارد کنید.</a:t>
            </a:r>
          </a:p>
          <a:p>
            <a:pPr marL="436563" indent="-436563" rtl="1">
              <a:buFont typeface="Arial" panose="020B0604020202020204" pitchFamily="34" charset="0"/>
              <a:buChar char="•"/>
            </a:pPr>
            <a:endParaRPr lang="en-US" altLang="en-US" b="1" dirty="0">
              <a:cs typeface="B Nazanin" panose="00000400000000000000" pitchFamily="2" charset="-78"/>
            </a:endParaRP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5108FE-22A7-5B48-D1F7-BA1534C2A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252"/>
            <a:ext cx="12192000" cy="334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135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5904E44F-6A9E-4321-AC33-40AFA5EA59E7}"/>
              </a:ext>
            </a:extLst>
          </p:cNvPr>
          <p:cNvSpPr txBox="1">
            <a:spLocks/>
          </p:cNvSpPr>
          <p:nvPr/>
        </p:nvSpPr>
        <p:spPr>
          <a:xfrm>
            <a:off x="3335917" y="3532773"/>
            <a:ext cx="7766936" cy="323579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لطفا در صفحات ارائه خود فقط عناوین و اطلاعات مهم و کلی را وارد کرده از تایپ متن های طولانی خودداری کنید.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تنظیمات فایل قالب ارائه شفاهی الکترونیکی از جمله نوع، اندازه و رنگ فونت را تغییر ندهید.</a:t>
            </a:r>
          </a:p>
          <a:p>
            <a:pPr algn="r" rtl="1">
              <a:spcBef>
                <a:spcPts val="10414"/>
              </a:spcBef>
              <a:defRPr/>
            </a:pPr>
            <a:r>
              <a:rPr lang="fa-IR" dirty="0">
                <a:cs typeface="B Nazanin" panose="00000400000000000000" pitchFamily="2" charset="-78"/>
              </a:rPr>
              <a:t>تعداد اسلایدها بهتر است بین 15 تا 20 باشد.</a:t>
            </a:r>
          </a:p>
          <a:p>
            <a:pPr algn="r" rtl="1">
              <a:defRPr/>
            </a:pP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BBD1BE-73F4-A6F0-4D4D-8FBF4307BC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252"/>
            <a:ext cx="12192000" cy="334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020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88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 Nazanin</vt:lpstr>
      <vt:lpstr>B Titr</vt:lpstr>
      <vt:lpstr>Calibri</vt:lpstr>
      <vt:lpstr>Calibri Light</vt:lpstr>
      <vt:lpstr>Office Theme</vt:lpstr>
      <vt:lpstr>برای درج عنوان مقاله کلیک کنید.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برای درج عنوان مقاله کلیک کنید.</dc:title>
  <dc:creator>atefe hatami</dc:creator>
  <cp:lastModifiedBy>atefe hatami</cp:lastModifiedBy>
  <cp:revision>3</cp:revision>
  <dcterms:created xsi:type="dcterms:W3CDTF">2024-08-14T06:29:26Z</dcterms:created>
  <dcterms:modified xsi:type="dcterms:W3CDTF">2026-09-08T06:08:28Z</dcterms:modified>
</cp:coreProperties>
</file>